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988D-D903-4225-A896-F6A80C58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227BF0-38B1-4F14-BD39-72370CB2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163C-8EC2-4C74-9891-E075E5A988FE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BED831-557A-4A06-8F1D-224AB61D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9BA268-04E8-4957-A276-5234565B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6B9C-8C06-474F-A14D-BCAE4310E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81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DA9FB2-480D-4256-BDBF-FA8B7A94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B1BB9F-FAD3-45E9-8AB5-9CD2292E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7E66A-F988-4B68-BAF3-520B99F76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5163C-8EC2-4C74-9891-E075E5A988FE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292C8-3BCB-4376-AB94-D1E509B56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1B88B-B646-42C5-A611-4D82CEC75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26B9C-8C06-474F-A14D-BCAE4310E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6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3EB506-F2C8-4406-881D-FFC003C3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D4700-C241-48C0-B94F-19AE2BE527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0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78304A-0EA8-41F5-8F44-3DF70F4B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82E18-503F-4C7E-AEB9-239D23221E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4B84DA-8D4A-4645-985D-86BB8A7A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EBA69-DAA7-460E-84C0-35C84EB6B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79E82B-A02B-4D84-ACB3-98DF502D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F8BF12-AA71-4D50-ADC2-5F4972088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0E5037-1379-4C0D-AAEC-026D59E4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4 </a:t>
            </a:r>
            <a:r>
              <a:rPr lang="zh-CN" altLang="en-US" sz="2800"/>
              <a:t>申请成功，透明实现</a:t>
            </a:r>
            <a:r>
              <a:rPr lang="en-US" altLang="zh-CN" sz="2800"/>
              <a:t>kerberos</a:t>
            </a:r>
            <a:r>
              <a:rPr lang="zh-CN" altLang="en-US" sz="2800"/>
              <a:t>服务认证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D4929C-8EC7-4B15-83F1-92D1DFFE3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27AC9E-7A48-4B91-AD34-E316E562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D4D9C-7D77-4A7B-8881-98B2D7EEF2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41B8DC-230B-49A9-8CB7-893C0E05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实验</a:t>
            </a:r>
            <a:r>
              <a:rPr lang="en-US" altLang="zh-CN" sz="2800"/>
              <a:t>4-3kerberos</a:t>
            </a:r>
            <a:r>
              <a:rPr lang="zh-CN" altLang="en-US" sz="2800"/>
              <a:t>票据的安全性</a:t>
            </a:r>
            <a:r>
              <a:rPr lang="zh-CN" altLang="en-US" sz="2800">
                <a:sym typeface="Wingdings" panose="05000000000000000000" pitchFamily="2" charset="2"/>
              </a:rPr>
              <a:t>（提高部分，这学期选做。</a:t>
            </a:r>
            <a:r>
              <a:rPr lang="zh-CN" altLang="en-US" sz="2800"/>
              <a:t>）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F972-BED3-4BB6-A9CE-5A18ACB5C3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D45379-BCA1-4304-9894-F0DF3343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4-3 </a:t>
            </a:r>
            <a:r>
              <a:rPr lang="zh-CN" altLang="en-US"/>
              <a:t>票据安全问题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E217F-607E-4936-9775-3C6BDB868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4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5D6812-0CAC-41FA-A459-67FC39A0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哈希传递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E73E3-52BF-49B4-8348-678C1B96E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C810C1-C027-4877-8712-75503E64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票据安全性问题</a:t>
            </a:r>
            <a:r>
              <a:rPr lang="en-US" altLang="zh-CN"/>
              <a:t>---</a:t>
            </a:r>
            <a:r>
              <a:rPr lang="zh-CN" altLang="en-US"/>
              <a:t>白银票据（拓展）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F0EF23-4612-4B56-A535-4AEED91E66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87BF9E-E513-4496-AA67-47DBB79A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00387B-D07D-4D30-9BEB-90F125D48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8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68FB4F-A201-460A-8A28-F94A9F1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6E3BB2-89CC-4C63-BF70-CB57FA59A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6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DB56A6-AA0D-48AC-BFF5-23B05A1F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哈希传递的工具：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F47B6-ABB2-46C7-8D16-7854B9E2F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1AC6A5-6E82-4787-9CC9-C797F330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白银票据伪造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27875-F72B-4BD1-A7A5-5E5F24FF4D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63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EE18DA-FDD5-49D9-B490-6712D8F9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白银票据伪造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EF9EE-4D8B-43A6-A2FD-B31C17CCF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BA367-A52B-47C7-A1B1-C36A7ACB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970B54-3953-4D93-8A77-7A12C3C7C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338B7F-F33B-48F2-8B4F-DCBB4A91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白银票据防御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BF2A5C-4849-4818-8179-20838407AF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3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C644D7-4206-470F-BA1A-D1BADEAF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票据安全性问题</a:t>
            </a:r>
            <a:r>
              <a:rPr lang="en-US" altLang="zh-CN"/>
              <a:t>---</a:t>
            </a:r>
            <a:r>
              <a:rPr lang="zh-CN" altLang="en-US"/>
              <a:t>黄金票据（拓展）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6C684-4611-4CC1-BBAC-E80E5E41A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9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B0CF91-D54C-416A-9323-ACC9539C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黄金票据  </a:t>
            </a:r>
            <a:r>
              <a:rPr lang="en-US" altLang="zh-CN"/>
              <a:t>MSF ---Kiwi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3B9BC-C7B9-4433-A1D6-0C090649BF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935905-D5F2-4BC4-A791-230A03A5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黄金票据  </a:t>
            </a:r>
            <a:r>
              <a:rPr lang="en-US" altLang="zh-CN"/>
              <a:t>MSF ---Kiwi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66D568-10B7-4C16-9BF8-C76E7CABD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6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3E70A2-D4EE-4E4E-A2BD-730BA45B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黄金票据  </a:t>
            </a:r>
            <a:r>
              <a:rPr lang="en-US" altLang="zh-CN"/>
              <a:t>MSF ---Kiwi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85DD9-E3AD-436C-9E08-52DA3902B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C06AC4-1248-456D-AF31-6E53E94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黄金票据  </a:t>
            </a:r>
            <a:r>
              <a:rPr lang="en-US" altLang="zh-CN"/>
              <a:t>MSF ---Kiwi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610C4-BBA6-4963-9E21-AEFC3DD1C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1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1D6714-73FA-4818-A52C-5463C438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4-1 </a:t>
            </a:r>
            <a:r>
              <a:rPr lang="zh-CN" altLang="en-US"/>
              <a:t>密码和账户策略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AEDA3-B7F5-4BCE-8F49-08A113631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27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0A0326-5ABD-41C0-96E6-466804B4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黄金票据伪造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35100-739A-450A-9C63-733769167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095824-E2E3-44FC-AF54-2C5361C5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8823D7-1F77-46B4-892A-93189D0CA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079F46-1BF1-4721-97E0-315F4574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4-4 </a:t>
            </a:r>
            <a:r>
              <a:rPr lang="zh-CN" altLang="en-US"/>
              <a:t>证书的使用</a:t>
            </a:r>
            <a:r>
              <a:rPr lang="en-US" altLang="zh-CN"/>
              <a:t>---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28FA8-062D-4426-837E-8CD486EFF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8437B9-34B7-4280-84AF-77A95CC7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SSL</a:t>
            </a:r>
            <a:r>
              <a:rPr lang="zh-CN" altLang="en-US"/>
              <a:t>的典型使用：</a:t>
            </a:r>
            <a:r>
              <a:rPr lang="en-US" altLang="zh-CN"/>
              <a:t>HTTPS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2582D3-7A5F-4C57-B476-5EEC9489E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3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C2F5A9-337B-4187-9802-2F8D43C2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举例</a:t>
            </a:r>
            <a:r>
              <a:rPr lang="en-US" altLang="zh-CN">
                <a:solidFill>
                  <a:schemeClr val="tx1"/>
                </a:solidFill>
              </a:rPr>
              <a:t>:SSL</a:t>
            </a:r>
            <a:r>
              <a:rPr lang="zh-CN" altLang="en-US">
                <a:solidFill>
                  <a:schemeClr val="tx1"/>
                </a:solidFill>
              </a:rPr>
              <a:t>的使用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1F401-2A12-495E-8FE7-609CF0ED5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8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26951C-3128-47E0-9559-35697994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举例：设置</a:t>
            </a:r>
            <a:r>
              <a:rPr lang="en-US" altLang="zh-CN"/>
              <a:t>SSL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A3F20-17DE-4A93-890A-E1C92809A9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4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EB8A85-6AFE-45BC-99A8-DE7FCA8E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举例：设置</a:t>
            </a:r>
            <a:r>
              <a:rPr lang="en-US" altLang="zh-CN"/>
              <a:t>SSL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CDC76-ECE9-415E-A6CA-FC10D32A56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3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756F40-116B-46E9-95A1-E08EC432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在客户端和服务器端，安装根证书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899F3-8DD8-4613-9A19-C18E76DD1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7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E38FF4-4B8F-4311-BD4B-4CAB26C1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zh-CN" altLang="en-US"/>
              <a:t>生成证书请求，并提交给</a:t>
            </a:r>
            <a:r>
              <a:rPr lang="en-US" altLang="zh-CN"/>
              <a:t>CA</a:t>
            </a:r>
            <a:r>
              <a:rPr lang="zh-CN" altLang="en-US"/>
              <a:t>生成证书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4B26FF-90EE-4644-8284-9F251EBEDB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35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BBF1F6-1E3D-4EA5-B2B9-A9044BF3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8556E8-5535-40A0-A2DD-3C366A6AC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A73A02-8959-4933-90E0-C8719CED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账户策略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8D7392-36A0-45E6-A23C-A2B1E86073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6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6BFC75-4A36-45B6-98D8-DE3C678B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证书签名申请的导出规范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F3B15-FF7F-464F-8CCE-A495C933BE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5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F3D654-C5CD-440B-A1E6-E9A31DDB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731E1F-B6F2-4EC5-8EC5-670B54C654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B401B9-0E5B-4EDB-9510-717B28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设置网站的</a:t>
            </a:r>
            <a:r>
              <a:rPr lang="en-US" altLang="zh-CN"/>
              <a:t>ssl</a:t>
            </a:r>
            <a:r>
              <a:rPr lang="zh-CN" altLang="en-US"/>
              <a:t>通信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115C6-2DC2-4106-B085-C4AAFBC48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90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1F8BE0-8714-40F1-9F00-C6A0EAB9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4037B-685F-400F-A62F-EDDC6D731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E4B7DA-4DF3-4C0A-A6FF-35A85E8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8AA74-57C1-45D2-971D-DA4EF096EA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76A779-043F-4881-99CF-68FB2CFD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03166-50AE-49F1-9BC1-F9C14F058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5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CBADA6-2FC5-4368-B5EB-DAA39571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4-2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54C51-29A9-4241-B43B-1D4C4BE81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791E5B-C16A-4F38-BB49-D3E86032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跨域使用</a:t>
            </a:r>
            <a:r>
              <a:rPr lang="en-US" altLang="zh-CN"/>
              <a:t>PKI</a:t>
            </a:r>
            <a:r>
              <a:rPr lang="zh-CN" altLang="en-US"/>
              <a:t>服务申请证书实验（实践）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9793BE-01CD-49B4-A0B8-0016BFF5FC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8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276442-BFF5-495E-B8B8-9C7D8C4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F1A465-AC51-4323-936A-26700DC9A4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F19CDD-0EB2-4FB0-8201-BB7E71E0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/>
              <a:t>2 </a:t>
            </a:r>
            <a:r>
              <a:rPr lang="zh-CN" altLang="en-US" sz="3000"/>
              <a:t>在</a:t>
            </a:r>
            <a:r>
              <a:rPr lang="en-US" altLang="zh-CN" sz="3000"/>
              <a:t>AD</a:t>
            </a:r>
            <a:r>
              <a:rPr lang="zh-CN" altLang="en-US" sz="3000"/>
              <a:t>上发布的</a:t>
            </a:r>
            <a:r>
              <a:rPr lang="en-US" altLang="zh-CN" sz="3000"/>
              <a:t>PKI</a:t>
            </a:r>
            <a:r>
              <a:rPr lang="zh-CN" altLang="en-US" sz="3000"/>
              <a:t>服务上授权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5AF4BA-B665-47BF-A9A8-70BD40E43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6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宽屏</PresentationFormat>
  <Paragraphs>32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等线</vt:lpstr>
      <vt:lpstr>等线 Light</vt:lpstr>
      <vt:lpstr>Arial</vt:lpstr>
      <vt:lpstr>Wingdings</vt:lpstr>
      <vt:lpstr>Office 主题​​</vt:lpstr>
      <vt:lpstr>实验4</vt:lpstr>
      <vt:lpstr>PowerPoint 演示文稿</vt:lpstr>
      <vt:lpstr>实验4-1 密码和账户策略</vt:lpstr>
      <vt:lpstr>账户策略</vt:lpstr>
      <vt:lpstr>PowerPoint 演示文稿</vt:lpstr>
      <vt:lpstr>实验4-2 </vt:lpstr>
      <vt:lpstr>跨域使用PKI服务申请证书实验（实践）</vt:lpstr>
      <vt:lpstr> </vt:lpstr>
      <vt:lpstr>2 在AD上发布的PKI服务上授权</vt:lpstr>
      <vt:lpstr>PowerPoint 演示文稿</vt:lpstr>
      <vt:lpstr>PowerPoint 演示文稿</vt:lpstr>
      <vt:lpstr>PowerPoint 演示文稿</vt:lpstr>
      <vt:lpstr>4 申请成功，透明实现kerberos服务认证</vt:lpstr>
      <vt:lpstr>PowerPoint 演示文稿</vt:lpstr>
      <vt:lpstr>实验4-3kerberos票据的安全性（提高部分，这学期选做。）</vt:lpstr>
      <vt:lpstr>实验4-3 票据安全问题</vt:lpstr>
      <vt:lpstr>哈希传递</vt:lpstr>
      <vt:lpstr>票据安全性问题---白银票据（拓展）</vt:lpstr>
      <vt:lpstr>PowerPoint 演示文稿</vt:lpstr>
      <vt:lpstr>哈希传递的工具：</vt:lpstr>
      <vt:lpstr>白银票据伪造</vt:lpstr>
      <vt:lpstr>白银票据伪造</vt:lpstr>
      <vt:lpstr>PowerPoint 演示文稿</vt:lpstr>
      <vt:lpstr>白银票据防御</vt:lpstr>
      <vt:lpstr>票据安全性问题---黄金票据（拓展）</vt:lpstr>
      <vt:lpstr>黄金票据  MSF ---Kiwi</vt:lpstr>
      <vt:lpstr>黄金票据  MSF ---Kiwi</vt:lpstr>
      <vt:lpstr>黄金票据  MSF ---Kiwi</vt:lpstr>
      <vt:lpstr>黄金票据  MSF ---Kiwi</vt:lpstr>
      <vt:lpstr>黄金票据伪造</vt:lpstr>
      <vt:lpstr>小结</vt:lpstr>
      <vt:lpstr>实验4-4 证书的使用---</vt:lpstr>
      <vt:lpstr>SSL的典型使用：HTTPS</vt:lpstr>
      <vt:lpstr>举例:SSL的使用</vt:lpstr>
      <vt:lpstr>举例：设置SSL通信</vt:lpstr>
      <vt:lpstr>举例：设置SSL通信</vt:lpstr>
      <vt:lpstr>在客户端和服务器端，安装根证书</vt:lpstr>
      <vt:lpstr>生成证书请求，并提交给CA生成证书</vt:lpstr>
      <vt:lpstr>PowerPoint 演示文稿</vt:lpstr>
      <vt:lpstr>证书签名申请的导出规范</vt:lpstr>
      <vt:lpstr>PowerPoint 演示文稿</vt:lpstr>
      <vt:lpstr>设置网站的ssl通信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实验4</dc:title>
  <dc:creator>CUMT</dc:creator>
  <cp:lastModifiedBy>CUMT</cp:lastModifiedBy>
  <cp:revision>1</cp:revision>
  <dcterms:created xsi:type="dcterms:W3CDTF">2022-05-26T02:13:03Z</dcterms:created>
  <dcterms:modified xsi:type="dcterms:W3CDTF">2022-05-26T02:13:03Z</dcterms:modified>
</cp:coreProperties>
</file>